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Condensed"/>
      <p:regular r:id="rId21"/>
      <p:bold r:id="rId22"/>
      <p:italic r:id="rId23"/>
      <p:boldItalic r:id="rId24"/>
    </p:embeddedFont>
    <p:embeddedFont>
      <p:font typeface="Sorts Mill Goudy"/>
      <p:regular r:id="rId25"/>
      <p: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jFOOzSEzDu06iTTXBQTKjIighY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Condensed-bold.fntdata"/><Relationship Id="rId21" Type="http://schemas.openxmlformats.org/officeDocument/2006/relationships/font" Target="fonts/RobotoCondensed-regular.fntdata"/><Relationship Id="rId24" Type="http://schemas.openxmlformats.org/officeDocument/2006/relationships/font" Target="fonts/RobotoCondensed-boldItalic.fntdata"/><Relationship Id="rId23" Type="http://schemas.openxmlformats.org/officeDocument/2006/relationships/font" Target="fonts/RobotoCondense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rtsMillGoudy-italic.fntdata"/><Relationship Id="rId25" Type="http://schemas.openxmlformats.org/officeDocument/2006/relationships/font" Target="fonts/SortsMillGoudy-regular.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8"/>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body"/>
          </p:nvPr>
        </p:nvSpPr>
        <p:spPr>
          <a:xfrm>
            <a:off x="989400" y="1685925"/>
            <a:ext cx="10213200" cy="4040191"/>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8"/>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27"/>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7"/>
          <p:cNvSpPr txBox="1"/>
          <p:nvPr>
            <p:ph idx="1" type="body"/>
          </p:nvPr>
        </p:nvSpPr>
        <p:spPr>
          <a:xfrm rot="5400000">
            <a:off x="4075905" y="-1400579"/>
            <a:ext cx="4040191" cy="102132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27"/>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7"/>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7"/>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28"/>
          <p:cNvSpPr txBox="1"/>
          <p:nvPr>
            <p:ph type="title"/>
          </p:nvPr>
        </p:nvSpPr>
        <p:spPr>
          <a:xfrm rot="5400000">
            <a:off x="7133431" y="1956594"/>
            <a:ext cx="5811838" cy="2628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8"/>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8"/>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8"/>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9"/>
          <p:cNvSpPr txBox="1"/>
          <p:nvPr>
            <p:ph type="ctrTitle"/>
          </p:nvPr>
        </p:nvSpPr>
        <p:spPr>
          <a:xfrm>
            <a:off x="2107200" y="1096965"/>
            <a:ext cx="7977600" cy="2085696"/>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4800"/>
              <a:buFont typeface="Sorts Mill Goud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9"/>
          <p:cNvSpPr txBox="1"/>
          <p:nvPr>
            <p:ph idx="1" type="subTitle"/>
          </p:nvPr>
        </p:nvSpPr>
        <p:spPr>
          <a:xfrm>
            <a:off x="3216000" y="3945771"/>
            <a:ext cx="5760000" cy="1832730"/>
          </a:xfrm>
          <a:prstGeom prst="rect">
            <a:avLst/>
          </a:prstGeom>
          <a:noFill/>
          <a:ln>
            <a:noFill/>
          </a:ln>
        </p:spPr>
        <p:txBody>
          <a:bodyPr anchorCtr="0" anchor="t" bIns="45700" lIns="91425" spcFirstLastPara="1" rIns="91425" wrap="square" tIns="45700">
            <a:normAutofit/>
          </a:bodyPr>
          <a:lstStyle>
            <a:lvl1pPr lvl="0" algn="ctr">
              <a:lnSpc>
                <a:spcPct val="125000"/>
              </a:lnSpc>
              <a:spcBef>
                <a:spcPts val="1000"/>
              </a:spcBef>
              <a:spcAft>
                <a:spcPts val="0"/>
              </a:spcAft>
              <a:buSzPts val="2400"/>
              <a:buNone/>
              <a:defRPr i="0" sz="24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Font typeface="Avenir"/>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9"/>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19"/>
          <p:cNvCxnSpPr/>
          <p:nvPr/>
        </p:nvCxnSpPr>
        <p:spPr>
          <a:xfrm>
            <a:off x="5826000" y="3525773"/>
            <a:ext cx="540000" cy="0"/>
          </a:xfrm>
          <a:prstGeom prst="straightConnector1">
            <a:avLst/>
          </a:prstGeom>
          <a:noFill/>
          <a:ln cap="flat" cmpd="sng" w="12700">
            <a:solidFill>
              <a:srgbClr val="FFFFFF"/>
            </a:solidFill>
            <a:prstDash val="solid"/>
            <a:round/>
            <a:headEnd len="sm" w="sm" type="none"/>
            <a:tailEnd len="sm" w="sm" type="none"/>
          </a:ln>
        </p:spPr>
      </p:cxnSp>
      <p:grpSp>
        <p:nvGrpSpPr>
          <p:cNvPr id="24" name="Google Shape;24;p19"/>
          <p:cNvGrpSpPr/>
          <p:nvPr/>
        </p:nvGrpSpPr>
        <p:grpSpPr>
          <a:xfrm rot="2700000">
            <a:off x="10127693" y="4178240"/>
            <a:ext cx="633413" cy="1862138"/>
            <a:chOff x="5959192" y="333389"/>
            <a:chExt cx="633413" cy="1862138"/>
          </a:xfrm>
        </p:grpSpPr>
        <p:grpSp>
          <p:nvGrpSpPr>
            <p:cNvPr id="25" name="Google Shape;25;p19"/>
            <p:cNvGrpSpPr/>
            <p:nvPr/>
          </p:nvGrpSpPr>
          <p:grpSpPr>
            <a:xfrm>
              <a:off x="5959192" y="333389"/>
              <a:ext cx="633413" cy="1419225"/>
              <a:chOff x="5959192" y="333389"/>
              <a:chExt cx="633413" cy="1419225"/>
            </a:xfrm>
          </p:grpSpPr>
          <p:sp>
            <p:nvSpPr>
              <p:cNvPr id="26" name="Google Shape;26;p19"/>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27" name="Google Shape;27;p19"/>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cxnSp>
          <p:nvCxnSpPr>
            <p:cNvPr id="28" name="Google Shape;28;p19"/>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20"/>
          <p:cNvSpPr txBox="1"/>
          <p:nvPr>
            <p:ph type="title"/>
          </p:nvPr>
        </p:nvSpPr>
        <p:spPr>
          <a:xfrm>
            <a:off x="990000" y="2305800"/>
            <a:ext cx="4636800" cy="2246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800"/>
              <a:buFont typeface="Sorts Mill Goud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0"/>
          <p:cNvSpPr txBox="1"/>
          <p:nvPr>
            <p:ph idx="1" type="body"/>
          </p:nvPr>
        </p:nvSpPr>
        <p:spPr>
          <a:xfrm>
            <a:off x="6565250" y="2305800"/>
            <a:ext cx="4636800" cy="2246400"/>
          </a:xfrm>
          <a:prstGeom prst="rect">
            <a:avLst/>
          </a:prstGeom>
          <a:noFill/>
          <a:ln>
            <a:noFill/>
          </a:ln>
        </p:spPr>
        <p:txBody>
          <a:bodyPr anchorCtr="0" anchor="ctr" bIns="45700" lIns="91425" spcFirstLastPara="1" rIns="91425" wrap="square" tIns="45700">
            <a:normAutofit/>
          </a:bodyPr>
          <a:lstStyle>
            <a:lvl1pPr indent="-228600" lvl="0" marL="457200" algn="ctr">
              <a:lnSpc>
                <a:spcPct val="125000"/>
              </a:lnSpc>
              <a:spcBef>
                <a:spcPts val="1000"/>
              </a:spcBef>
              <a:spcAft>
                <a:spcPts val="0"/>
              </a:spcAft>
              <a:buSzPts val="2400"/>
              <a:buNone/>
              <a:defRPr i="1" sz="2400">
                <a:solidFill>
                  <a:schemeClr val="dk1"/>
                </a:solidFill>
              </a:defRPr>
            </a:lvl1pPr>
            <a:lvl2pPr indent="-228600" lvl="1" marL="914400" algn="l">
              <a:lnSpc>
                <a:spcPct val="150000"/>
              </a:lnSpc>
              <a:spcBef>
                <a:spcPts val="500"/>
              </a:spcBef>
              <a:spcAft>
                <a:spcPts val="0"/>
              </a:spcAft>
              <a:buClr>
                <a:srgbClr val="888888"/>
              </a:buClr>
              <a:buSzPts val="2000"/>
              <a:buFont typeface="Avenir"/>
              <a:buNone/>
              <a:defRPr sz="2000">
                <a:solidFill>
                  <a:srgbClr val="888888"/>
                </a:solidFill>
              </a:defRPr>
            </a:lvl2pPr>
            <a:lvl3pPr indent="-228600" lvl="2" marL="1371600" algn="l">
              <a:lnSpc>
                <a:spcPct val="150000"/>
              </a:lnSpc>
              <a:spcBef>
                <a:spcPts val="500"/>
              </a:spcBef>
              <a:spcAft>
                <a:spcPts val="0"/>
              </a:spcAft>
              <a:buSzPts val="1800"/>
              <a:buNone/>
              <a:defRPr sz="1800">
                <a:solidFill>
                  <a:srgbClr val="888888"/>
                </a:solidFill>
              </a:defRPr>
            </a:lvl3pPr>
            <a:lvl4pPr indent="-228600" lvl="3" marL="1828800" algn="l">
              <a:lnSpc>
                <a:spcPct val="150000"/>
              </a:lnSpc>
              <a:spcBef>
                <a:spcPts val="500"/>
              </a:spcBef>
              <a:spcAft>
                <a:spcPts val="0"/>
              </a:spcAft>
              <a:buSzPts val="1600"/>
              <a:buFont typeface="Avenir"/>
              <a:buNone/>
              <a:defRPr sz="1600">
                <a:solidFill>
                  <a:srgbClr val="888888"/>
                </a:solidFill>
              </a:defRPr>
            </a:lvl4pPr>
            <a:lvl5pPr indent="-228600" lvl="4" marL="2286000" algn="l">
              <a:lnSpc>
                <a:spcPct val="15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20"/>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0"/>
          <p:cNvSpPr/>
          <p:nvPr/>
        </p:nvSpPr>
        <p:spPr>
          <a:xfrm>
            <a:off x="1437136" y="649304"/>
            <a:ext cx="340415" cy="340415"/>
          </a:xfrm>
          <a:prstGeom prst="ellipse">
            <a:avLst/>
          </a:pr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nvGrpSpPr>
          <p:cNvPr id="36" name="Google Shape;36;p20"/>
          <p:cNvGrpSpPr/>
          <p:nvPr/>
        </p:nvGrpSpPr>
        <p:grpSpPr>
          <a:xfrm rot="10800000">
            <a:off x="1079500" y="976581"/>
            <a:ext cx="924390" cy="1045314"/>
            <a:chOff x="6200905" y="2967038"/>
            <a:chExt cx="924390" cy="1045314"/>
          </a:xfrm>
        </p:grpSpPr>
        <p:grpSp>
          <p:nvGrpSpPr>
            <p:cNvPr id="37" name="Google Shape;37;p20"/>
            <p:cNvGrpSpPr/>
            <p:nvPr/>
          </p:nvGrpSpPr>
          <p:grpSpPr>
            <a:xfrm>
              <a:off x="6808136" y="2967038"/>
              <a:ext cx="317159" cy="932400"/>
              <a:chOff x="6808136" y="2967038"/>
              <a:chExt cx="317159" cy="932400"/>
            </a:xfrm>
          </p:grpSpPr>
          <p:sp>
            <p:nvSpPr>
              <p:cNvPr id="38" name="Google Shape;38;p20"/>
              <p:cNvSpPr/>
              <p:nvPr/>
            </p:nvSpPr>
            <p:spPr>
              <a:xfrm>
                <a:off x="6808136" y="2967038"/>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 name="Google Shape;39;p20"/>
              <p:cNvSpPr/>
              <p:nvPr/>
            </p:nvSpPr>
            <p:spPr>
              <a:xfrm>
                <a:off x="6967908" y="2967038"/>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cxnSp>
            <p:nvCxnSpPr>
              <p:cNvPr id="40" name="Google Shape;40;p20"/>
              <p:cNvCxnSpPr/>
              <p:nvPr/>
            </p:nvCxnSpPr>
            <p:spPr>
              <a:xfrm rot="10800000">
                <a:off x="6967908" y="2967038"/>
                <a:ext cx="0" cy="932400"/>
              </a:xfrm>
              <a:prstGeom prst="straightConnector1">
                <a:avLst/>
              </a:prstGeom>
              <a:noFill/>
              <a:ln cap="flat" cmpd="sng" w="12700">
                <a:solidFill>
                  <a:srgbClr val="FFFFFF"/>
                </a:solidFill>
                <a:prstDash val="solid"/>
                <a:miter lim="800000"/>
                <a:headEnd len="med" w="med" type="none"/>
                <a:tailEnd len="med" w="med" type="none"/>
              </a:ln>
            </p:spPr>
          </p:cxnSp>
        </p:grpSp>
        <p:grpSp>
          <p:nvGrpSpPr>
            <p:cNvPr id="41" name="Google Shape;41;p20"/>
            <p:cNvGrpSpPr/>
            <p:nvPr/>
          </p:nvGrpSpPr>
          <p:grpSpPr>
            <a:xfrm flipH="1" rot="-2700000">
              <a:off x="6484111" y="3104366"/>
              <a:ext cx="317159" cy="932400"/>
              <a:chOff x="6808136" y="2967038"/>
              <a:chExt cx="317159" cy="932400"/>
            </a:xfrm>
          </p:grpSpPr>
          <p:sp>
            <p:nvSpPr>
              <p:cNvPr id="42" name="Google Shape;42;p20"/>
              <p:cNvSpPr/>
              <p:nvPr/>
            </p:nvSpPr>
            <p:spPr>
              <a:xfrm>
                <a:off x="6808136" y="2967038"/>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 name="Google Shape;43;p20"/>
              <p:cNvSpPr/>
              <p:nvPr/>
            </p:nvSpPr>
            <p:spPr>
              <a:xfrm>
                <a:off x="6967908" y="2967038"/>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cxnSp>
            <p:nvCxnSpPr>
              <p:cNvPr id="44" name="Google Shape;44;p20"/>
              <p:cNvCxnSpPr/>
              <p:nvPr/>
            </p:nvCxnSpPr>
            <p:spPr>
              <a:xfrm rot="10800000">
                <a:off x="6967908" y="2967038"/>
                <a:ext cx="0" cy="932400"/>
              </a:xfrm>
              <a:prstGeom prst="straightConnector1">
                <a:avLst/>
              </a:prstGeom>
              <a:noFill/>
              <a:ln cap="flat" cmpd="sng" w="12700">
                <a:solidFill>
                  <a:srgbClr val="FFFFFF"/>
                </a:solidFill>
                <a:prstDash val="solid"/>
                <a:miter lim="800000"/>
                <a:headEnd len="med" w="med" type="none"/>
                <a:tailEnd len="med" w="med" type="none"/>
              </a:ln>
            </p:spPr>
          </p:cxnSp>
        </p:grpSp>
      </p:grpSp>
      <p:cxnSp>
        <p:nvCxnSpPr>
          <p:cNvPr id="45" name="Google Shape;45;p20"/>
          <p:cNvCxnSpPr/>
          <p:nvPr/>
        </p:nvCxnSpPr>
        <p:spPr>
          <a:xfrm rot="5400000">
            <a:off x="5826000" y="3429001"/>
            <a:ext cx="540000" cy="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21"/>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1"/>
          <p:cNvSpPr txBox="1"/>
          <p:nvPr>
            <p:ph idx="1" type="body"/>
          </p:nvPr>
        </p:nvSpPr>
        <p:spPr>
          <a:xfrm>
            <a:off x="989400" y="1685925"/>
            <a:ext cx="4928400" cy="4092575"/>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1"/>
          <p:cNvSpPr txBox="1"/>
          <p:nvPr>
            <p:ph idx="2" type="body"/>
          </p:nvPr>
        </p:nvSpPr>
        <p:spPr>
          <a:xfrm>
            <a:off x="6274202" y="1685925"/>
            <a:ext cx="4928400" cy="4092575"/>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1"/>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3" name="Shape 53"/>
        <p:cNvGrpSpPr/>
        <p:nvPr/>
      </p:nvGrpSpPr>
      <p:grpSpPr>
        <a:xfrm>
          <a:off x="0" y="0"/>
          <a:ext cx="0" cy="0"/>
          <a:chOff x="0" y="0"/>
          <a:chExt cx="0" cy="0"/>
        </a:xfrm>
      </p:grpSpPr>
      <p:sp>
        <p:nvSpPr>
          <p:cNvPr id="54" name="Google Shape;54;p22"/>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2"/>
          <p:cNvSpPr txBox="1"/>
          <p:nvPr>
            <p:ph idx="1" type="body"/>
          </p:nvPr>
        </p:nvSpPr>
        <p:spPr>
          <a:xfrm>
            <a:off x="989399" y="1736732"/>
            <a:ext cx="4928400" cy="661912"/>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SzPts val="1600"/>
              <a:buNone/>
              <a:defRPr b="0" sz="1600" cap="none"/>
            </a:lvl1pPr>
            <a:lvl2pPr indent="-228600" lvl="1" marL="914400" algn="l">
              <a:lnSpc>
                <a:spcPct val="150000"/>
              </a:lnSpc>
              <a:spcBef>
                <a:spcPts val="500"/>
              </a:spcBef>
              <a:spcAft>
                <a:spcPts val="0"/>
              </a:spcAft>
              <a:buClr>
                <a:schemeClr val="dk1"/>
              </a:buClr>
              <a:buSzPts val="2000"/>
              <a:buFont typeface="Avenir"/>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venir"/>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2"/>
          <p:cNvSpPr txBox="1"/>
          <p:nvPr>
            <p:ph idx="2" type="body"/>
          </p:nvPr>
        </p:nvSpPr>
        <p:spPr>
          <a:xfrm>
            <a:off x="989400" y="2431256"/>
            <a:ext cx="4928400" cy="3347244"/>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2"/>
          <p:cNvSpPr txBox="1"/>
          <p:nvPr>
            <p:ph idx="3" type="body"/>
          </p:nvPr>
        </p:nvSpPr>
        <p:spPr>
          <a:xfrm>
            <a:off x="6274200" y="1736732"/>
            <a:ext cx="4928400" cy="662400"/>
          </a:xfrm>
          <a:prstGeom prst="rect">
            <a:avLst/>
          </a:prstGeom>
          <a:noFill/>
          <a:ln>
            <a:noFill/>
          </a:ln>
        </p:spPr>
        <p:txBody>
          <a:bodyPr anchorCtr="0" anchor="b" bIns="45700" lIns="91425" spcFirstLastPara="1" rIns="91425" wrap="square" tIns="45700">
            <a:normAutofit/>
          </a:bodyPr>
          <a:lstStyle>
            <a:lvl1pPr indent="-228600" lvl="0" marL="457200" algn="l">
              <a:lnSpc>
                <a:spcPct val="150000"/>
              </a:lnSpc>
              <a:spcBef>
                <a:spcPts val="1000"/>
              </a:spcBef>
              <a:spcAft>
                <a:spcPts val="0"/>
              </a:spcAft>
              <a:buSzPts val="1600"/>
              <a:buNone/>
              <a:defRPr b="0" sz="1600" cap="none"/>
            </a:lvl1pPr>
            <a:lvl2pPr indent="-228600" lvl="1" marL="914400" algn="l">
              <a:lnSpc>
                <a:spcPct val="150000"/>
              </a:lnSpc>
              <a:spcBef>
                <a:spcPts val="500"/>
              </a:spcBef>
              <a:spcAft>
                <a:spcPts val="0"/>
              </a:spcAft>
              <a:buClr>
                <a:schemeClr val="dk1"/>
              </a:buClr>
              <a:buSzPts val="2000"/>
              <a:buFont typeface="Avenir"/>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venir"/>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2"/>
          <p:cNvSpPr txBox="1"/>
          <p:nvPr>
            <p:ph idx="4" type="body"/>
          </p:nvPr>
        </p:nvSpPr>
        <p:spPr>
          <a:xfrm>
            <a:off x="6274200" y="2431257"/>
            <a:ext cx="4928400" cy="3347244"/>
          </a:xfrm>
          <a:prstGeom prst="rect">
            <a:avLst/>
          </a:prstGeom>
          <a:noFill/>
          <a:ln>
            <a:noFill/>
          </a:ln>
        </p:spPr>
        <p:txBody>
          <a:bodyPr anchorCtr="0" anchor="t" bIns="45700" lIns="91425" spcFirstLastPara="1" rIns="91425" wrap="square" tIns="45700">
            <a:norm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2"/>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3"/>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3"/>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24"/>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4"/>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25"/>
          <p:cNvSpPr txBox="1"/>
          <p:nvPr>
            <p:ph type="title"/>
          </p:nvPr>
        </p:nvSpPr>
        <p:spPr>
          <a:xfrm>
            <a:off x="990001" y="955674"/>
            <a:ext cx="3531600" cy="13849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800"/>
              <a:buFont typeface="Sorts Mill Goudy"/>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5"/>
          <p:cNvSpPr txBox="1"/>
          <p:nvPr>
            <p:ph idx="1" type="body"/>
          </p:nvPr>
        </p:nvSpPr>
        <p:spPr>
          <a:xfrm>
            <a:off x="5444850" y="882651"/>
            <a:ext cx="5760000" cy="4895849"/>
          </a:xfrm>
          <a:prstGeom prst="rect">
            <a:avLst/>
          </a:prstGeom>
          <a:noFill/>
          <a:ln>
            <a:noFill/>
          </a:ln>
        </p:spPr>
        <p:txBody>
          <a:bodyPr anchorCtr="0" anchor="t" bIns="45700" lIns="91425" spcFirstLastPara="1" rIns="91425" wrap="square" tIns="45700">
            <a:normAutofit/>
          </a:bodyPr>
          <a:lstStyle>
            <a:lvl1pPr indent="-431800" lvl="0" marL="457200" algn="l">
              <a:lnSpc>
                <a:spcPct val="150000"/>
              </a:lnSpc>
              <a:spcBef>
                <a:spcPts val="1000"/>
              </a:spcBef>
              <a:spcAft>
                <a:spcPts val="0"/>
              </a:spcAft>
              <a:buSzPts val="3200"/>
              <a:buChar char="·"/>
              <a:defRPr sz="3200"/>
            </a:lvl1pPr>
            <a:lvl2pPr indent="-228600" lvl="1" marL="914400" algn="l">
              <a:lnSpc>
                <a:spcPct val="150000"/>
              </a:lnSpc>
              <a:spcBef>
                <a:spcPts val="500"/>
              </a:spcBef>
              <a:spcAft>
                <a:spcPts val="0"/>
              </a:spcAft>
              <a:buClr>
                <a:schemeClr val="dk1"/>
              </a:buClr>
              <a:buSzPts val="2800"/>
              <a:buFont typeface="Avenir"/>
              <a:buNone/>
              <a:defRPr sz="2800"/>
            </a:lvl2pPr>
            <a:lvl3pPr indent="-381000" lvl="2" marL="1371600" algn="l">
              <a:lnSpc>
                <a:spcPct val="150000"/>
              </a:lnSpc>
              <a:spcBef>
                <a:spcPts val="500"/>
              </a:spcBef>
              <a:spcAft>
                <a:spcPts val="0"/>
              </a:spcAft>
              <a:buSzPts val="2400"/>
              <a:buChar char="·"/>
              <a:defRPr sz="2400"/>
            </a:lvl3pPr>
            <a:lvl4pPr indent="-228600" lvl="3" marL="1828800" algn="l">
              <a:lnSpc>
                <a:spcPct val="150000"/>
              </a:lnSpc>
              <a:spcBef>
                <a:spcPts val="500"/>
              </a:spcBef>
              <a:spcAft>
                <a:spcPts val="0"/>
              </a:spcAft>
              <a:buSzPts val="2000"/>
              <a:buFont typeface="Avenir"/>
              <a:buNone/>
              <a:defRPr sz="2000"/>
            </a:lvl4pPr>
            <a:lvl5pPr indent="-355600" lvl="4" marL="2286000" algn="l">
              <a:lnSpc>
                <a:spcPct val="15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25"/>
          <p:cNvSpPr txBox="1"/>
          <p:nvPr>
            <p:ph idx="2" type="body"/>
          </p:nvPr>
        </p:nvSpPr>
        <p:spPr>
          <a:xfrm>
            <a:off x="989401" y="2584759"/>
            <a:ext cx="3531600" cy="3193741"/>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SzPts val="2000"/>
              <a:buNone/>
              <a:defRPr sz="2000"/>
            </a:lvl1pPr>
            <a:lvl2pPr indent="-228600" lvl="1" marL="914400" algn="l">
              <a:lnSpc>
                <a:spcPct val="150000"/>
              </a:lnSpc>
              <a:spcBef>
                <a:spcPts val="500"/>
              </a:spcBef>
              <a:spcAft>
                <a:spcPts val="0"/>
              </a:spcAft>
              <a:buClr>
                <a:schemeClr val="dk1"/>
              </a:buClr>
              <a:buSzPts val="1400"/>
              <a:buFont typeface="Avenir"/>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venir"/>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25"/>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8" name="Google Shape;78;p25"/>
          <p:cNvCxnSpPr/>
          <p:nvPr/>
        </p:nvCxnSpPr>
        <p:spPr>
          <a:xfrm>
            <a:off x="4979988" y="540000"/>
            <a:ext cx="0" cy="5778000"/>
          </a:xfrm>
          <a:prstGeom prst="straightConnector1">
            <a:avLst/>
          </a:prstGeom>
          <a:noFill/>
          <a:ln cap="flat" cmpd="sng" w="12700">
            <a:solidFill>
              <a:srgbClr val="FFFFFF">
                <a:alpha val="40000"/>
              </a:srgbClr>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26"/>
          <p:cNvSpPr txBox="1"/>
          <p:nvPr>
            <p:ph type="title"/>
          </p:nvPr>
        </p:nvSpPr>
        <p:spPr>
          <a:xfrm>
            <a:off x="990000" y="955456"/>
            <a:ext cx="3531600" cy="138499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800"/>
              <a:buFont typeface="Sorts Mill Goudy"/>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6"/>
          <p:cNvSpPr/>
          <p:nvPr>
            <p:ph idx="2" type="pic"/>
          </p:nvPr>
        </p:nvSpPr>
        <p:spPr>
          <a:xfrm>
            <a:off x="5537200" y="540001"/>
            <a:ext cx="6115050" cy="5238500"/>
          </a:xfrm>
          <a:prstGeom prst="rect">
            <a:avLst/>
          </a:prstGeom>
          <a:noFill/>
          <a:ln>
            <a:noFill/>
          </a:ln>
        </p:spPr>
      </p:sp>
      <p:sp>
        <p:nvSpPr>
          <p:cNvPr id="82" name="Google Shape;82;p26"/>
          <p:cNvSpPr txBox="1"/>
          <p:nvPr>
            <p:ph idx="1" type="body"/>
          </p:nvPr>
        </p:nvSpPr>
        <p:spPr>
          <a:xfrm>
            <a:off x="990000" y="2584758"/>
            <a:ext cx="3531600" cy="3284229"/>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SzPts val="2000"/>
              <a:buNone/>
              <a:defRPr sz="2000"/>
            </a:lvl1pPr>
            <a:lvl2pPr indent="-228600" lvl="1" marL="914400" algn="l">
              <a:lnSpc>
                <a:spcPct val="150000"/>
              </a:lnSpc>
              <a:spcBef>
                <a:spcPts val="500"/>
              </a:spcBef>
              <a:spcAft>
                <a:spcPts val="0"/>
              </a:spcAft>
              <a:buClr>
                <a:schemeClr val="dk1"/>
              </a:buClr>
              <a:buSzPts val="1400"/>
              <a:buFont typeface="Avenir"/>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venir"/>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26"/>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6"/>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6" name="Google Shape;86;p26"/>
          <p:cNvCxnSpPr/>
          <p:nvPr/>
        </p:nvCxnSpPr>
        <p:spPr>
          <a:xfrm>
            <a:off x="4979988" y="540000"/>
            <a:ext cx="0" cy="5778000"/>
          </a:xfrm>
          <a:prstGeom prst="straightConnector1">
            <a:avLst/>
          </a:prstGeom>
          <a:noFill/>
          <a:ln cap="flat" cmpd="sng" w="12700">
            <a:solidFill>
              <a:srgbClr val="FFFFFF">
                <a:alpha val="40000"/>
              </a:srgbClr>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3200"/>
              <a:buFont typeface="Sorts Mill Goudy"/>
              <a:buNone/>
              <a:defRPr b="0" i="0" sz="3200" u="none" cap="none" strike="noStrike">
                <a:solidFill>
                  <a:schemeClr val="dk1"/>
                </a:solidFill>
                <a:latin typeface="Sorts Mill Goudy"/>
                <a:ea typeface="Sorts Mill Goudy"/>
                <a:cs typeface="Sorts Mill Goudy"/>
                <a:sym typeface="Sorts Mill Goud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989400" y="1685925"/>
            <a:ext cx="10213200" cy="404019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50000"/>
              </a:lnSpc>
              <a:spcBef>
                <a:spcPts val="1000"/>
              </a:spcBef>
              <a:spcAft>
                <a:spcPts val="0"/>
              </a:spcAft>
              <a:buClr>
                <a:schemeClr val="accent3"/>
              </a:buClr>
              <a:buSzPts val="2000"/>
              <a:buFont typeface="Noto Sans Symbols"/>
              <a:buChar char="·"/>
              <a:defRPr b="0" i="0" sz="2000" u="none" cap="none" strike="noStrike">
                <a:solidFill>
                  <a:schemeClr val="dk1"/>
                </a:solidFill>
                <a:latin typeface="Avenir"/>
                <a:ea typeface="Avenir"/>
                <a:cs typeface="Avenir"/>
                <a:sym typeface="Avenir"/>
              </a:defRPr>
            </a:lvl1pPr>
            <a:lvl2pPr indent="-228600" lvl="1" marL="914400" marR="0" rtl="0" algn="l">
              <a:lnSpc>
                <a:spcPct val="150000"/>
              </a:lnSpc>
              <a:spcBef>
                <a:spcPts val="500"/>
              </a:spcBef>
              <a:spcAft>
                <a:spcPts val="0"/>
              </a:spcAft>
              <a:buClr>
                <a:schemeClr val="dk1"/>
              </a:buClr>
              <a:buSzPts val="2000"/>
              <a:buFont typeface="Avenir"/>
              <a:buNone/>
              <a:defRPr b="0" i="1" sz="2000" u="none" cap="none" strike="noStrike">
                <a:solidFill>
                  <a:schemeClr val="dk1"/>
                </a:solidFill>
                <a:latin typeface="Avenir"/>
                <a:ea typeface="Avenir"/>
                <a:cs typeface="Avenir"/>
                <a:sym typeface="Avenir"/>
              </a:defRPr>
            </a:lvl2pPr>
            <a:lvl3pPr indent="-355600" lvl="2" marL="1371600" marR="0" rtl="0" algn="l">
              <a:lnSpc>
                <a:spcPct val="150000"/>
              </a:lnSpc>
              <a:spcBef>
                <a:spcPts val="500"/>
              </a:spcBef>
              <a:spcAft>
                <a:spcPts val="0"/>
              </a:spcAft>
              <a:buClr>
                <a:schemeClr val="accent3"/>
              </a:buClr>
              <a:buSzPts val="2000"/>
              <a:buFont typeface="Noto Sans Symbols"/>
              <a:buChar char="·"/>
              <a:defRPr b="0" i="0" sz="2000" u="none" cap="none" strike="noStrike">
                <a:solidFill>
                  <a:schemeClr val="dk1"/>
                </a:solidFill>
                <a:latin typeface="Avenir"/>
                <a:ea typeface="Avenir"/>
                <a:cs typeface="Avenir"/>
                <a:sym typeface="Avenir"/>
              </a:defRPr>
            </a:lvl3pPr>
            <a:lvl4pPr indent="-228600" lvl="3" marL="1828800" marR="0" rtl="0" algn="l">
              <a:lnSpc>
                <a:spcPct val="150000"/>
              </a:lnSpc>
              <a:spcBef>
                <a:spcPts val="500"/>
              </a:spcBef>
              <a:spcAft>
                <a:spcPts val="0"/>
              </a:spcAft>
              <a:buClr>
                <a:schemeClr val="accent3"/>
              </a:buClr>
              <a:buSzPts val="2000"/>
              <a:buFont typeface="Avenir"/>
              <a:buNone/>
              <a:defRPr b="0" i="1" sz="2000" u="none" cap="none" strike="noStrike">
                <a:solidFill>
                  <a:schemeClr val="dk1"/>
                </a:solidFill>
                <a:latin typeface="Avenir"/>
                <a:ea typeface="Avenir"/>
                <a:cs typeface="Avenir"/>
                <a:sym typeface="Avenir"/>
              </a:defRPr>
            </a:lvl4pPr>
            <a:lvl5pPr indent="-355600" lvl="4" marL="2286000" marR="0" rtl="0" algn="l">
              <a:lnSpc>
                <a:spcPct val="150000"/>
              </a:lnSpc>
              <a:spcBef>
                <a:spcPts val="500"/>
              </a:spcBef>
              <a:spcAft>
                <a:spcPts val="0"/>
              </a:spcAft>
              <a:buClr>
                <a:schemeClr val="accent3"/>
              </a:buClr>
              <a:buSzPts val="2000"/>
              <a:buFont typeface="Noto Sans Symbols"/>
              <a:buChar char="·"/>
              <a:defRPr b="0" i="0" sz="20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8" name="Google Shape;8;p17"/>
          <p:cNvSpPr txBox="1"/>
          <p:nvPr>
            <p:ph idx="10" type="dt"/>
          </p:nvPr>
        </p:nvSpPr>
        <p:spPr>
          <a:xfrm>
            <a:off x="450000" y="6357168"/>
            <a:ext cx="1760150" cy="461665"/>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0" i="0" sz="1000" u="none" cap="none" strike="noStrike">
                <a:solidFill>
                  <a:schemeClr val="dk1"/>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9" name="Google Shape;9;p17"/>
          <p:cNvSpPr txBox="1"/>
          <p:nvPr>
            <p:ph idx="11" type="ftr"/>
          </p:nvPr>
        </p:nvSpPr>
        <p:spPr>
          <a:xfrm>
            <a:off x="2754312" y="6357600"/>
            <a:ext cx="6683376" cy="4608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0" name="Google Shape;10;p17"/>
          <p:cNvSpPr txBox="1"/>
          <p:nvPr>
            <p:ph idx="12" type="sldNum"/>
          </p:nvPr>
        </p:nvSpPr>
        <p:spPr>
          <a:xfrm>
            <a:off x="9982800" y="6357600"/>
            <a:ext cx="1760150" cy="4608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1pPr>
            <a:lvl2pPr indent="0" lvl="1"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2pPr>
            <a:lvl3pPr indent="0" lvl="2"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3pPr>
            <a:lvl4pPr indent="0" lvl="3"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4pPr>
            <a:lvl5pPr indent="0" lvl="4"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5pPr>
            <a:lvl6pPr indent="0" lvl="5"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6pPr>
            <a:lvl7pPr indent="0" lvl="6"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7pPr>
            <a:lvl8pPr indent="0" lvl="7"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8pPr>
            <a:lvl9pPr indent="0" lvl="8" marL="0" marR="0" rtl="0" algn="r">
              <a:spcBef>
                <a:spcPts val="0"/>
              </a:spcBef>
              <a:buNone/>
              <a:defRPr b="0" i="0" sz="1000" u="none" cap="none" strike="noStrike">
                <a:solidFill>
                  <a:schemeClr val="dk1"/>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2" name="Shape 102"/>
        <p:cNvGrpSpPr/>
        <p:nvPr/>
      </p:nvGrpSpPr>
      <p:grpSpPr>
        <a:xfrm>
          <a:off x="0" y="0"/>
          <a:ext cx="0" cy="0"/>
          <a:chOff x="0" y="0"/>
          <a:chExt cx="0" cy="0"/>
        </a:xfrm>
      </p:grpSpPr>
      <p:sp>
        <p:nvSpPr>
          <p:cNvPr id="103" name="Google Shape;103;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4" name="Google Shape;104;p1"/>
          <p:cNvSpPr txBox="1"/>
          <p:nvPr>
            <p:ph type="title"/>
          </p:nvPr>
        </p:nvSpPr>
        <p:spPr>
          <a:xfrm>
            <a:off x="234525" y="381925"/>
            <a:ext cx="4662900" cy="1597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La Settimana Santa - Introduzione</a:t>
            </a:r>
            <a:endParaRPr/>
          </a:p>
        </p:txBody>
      </p:sp>
      <p:sp>
        <p:nvSpPr>
          <p:cNvPr id="105" name="Google Shape;105;p1"/>
          <p:cNvSpPr txBox="1"/>
          <p:nvPr>
            <p:ph idx="1" type="body"/>
          </p:nvPr>
        </p:nvSpPr>
        <p:spPr>
          <a:xfrm>
            <a:off x="990000" y="2361601"/>
            <a:ext cx="4078800" cy="34169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1800"/>
              <a:buNone/>
            </a:pPr>
            <a:r>
              <a:rPr lang="en-US" sz="1800">
                <a:latin typeface="Calibri"/>
                <a:ea typeface="Calibri"/>
                <a:cs typeface="Calibri"/>
                <a:sym typeface="Calibri"/>
              </a:rPr>
              <a:t>I riti della Settimana Santa di Taranto sono degli eventi che si svolgono nella città a partire dalla Domenica delle palme. Questi riti della Settimana Santa risalgono all'epoca della dominazione spagnola nell'Italia meridionale.</a:t>
            </a:r>
            <a:r>
              <a:rPr lang="en-US"/>
              <a:t> </a:t>
            </a:r>
            <a:endParaRPr/>
          </a:p>
        </p:txBody>
      </p:sp>
      <p:cxnSp>
        <p:nvCxnSpPr>
          <p:cNvPr id="106" name="Google Shape;106;p1"/>
          <p:cNvCxnSpPr/>
          <p:nvPr/>
        </p:nvCxnSpPr>
        <p:spPr>
          <a:xfrm>
            <a:off x="6096000" y="540033"/>
            <a:ext cx="0" cy="5778000"/>
          </a:xfrm>
          <a:prstGeom prst="straightConnector1">
            <a:avLst/>
          </a:prstGeom>
          <a:noFill/>
          <a:ln cap="flat" cmpd="sng" w="12700">
            <a:solidFill>
              <a:srgbClr val="FFFFFF"/>
            </a:solidFill>
            <a:prstDash val="solid"/>
            <a:round/>
            <a:headEnd len="sm" w="sm" type="none"/>
            <a:tailEnd len="sm" w="sm" type="none"/>
          </a:ln>
        </p:spPr>
      </p:cxnSp>
      <p:pic>
        <p:nvPicPr>
          <p:cNvPr descr="Immagine che contiene edificio, persona, via, ballerino&#10;&#10;Descrizione generata automaticamente" id="107" name="Google Shape;107;p1"/>
          <p:cNvPicPr preferRelativeResize="0"/>
          <p:nvPr/>
        </p:nvPicPr>
        <p:blipFill rotWithShape="1">
          <a:blip r:embed="rId3">
            <a:alphaModFix/>
          </a:blip>
          <a:srcRect b="1" l="21569" r="15598" t="0"/>
          <a:stretch/>
        </p:blipFill>
        <p:spPr>
          <a:xfrm>
            <a:off x="6651127" y="927762"/>
            <a:ext cx="4999885" cy="49998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2" name="Shape 172"/>
        <p:cNvGrpSpPr/>
        <p:nvPr/>
      </p:nvGrpSpPr>
      <p:grpSpPr>
        <a:xfrm>
          <a:off x="0" y="0"/>
          <a:ext cx="0" cy="0"/>
          <a:chOff x="0" y="0"/>
          <a:chExt cx="0" cy="0"/>
        </a:xfrm>
      </p:grpSpPr>
      <p:sp>
        <p:nvSpPr>
          <p:cNvPr id="173" name="Google Shape;173;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74" name="Google Shape;174;p10"/>
          <p:cNvSpPr txBox="1"/>
          <p:nvPr>
            <p:ph type="title"/>
          </p:nvPr>
        </p:nvSpPr>
        <p:spPr>
          <a:xfrm>
            <a:off x="7112369" y="395297"/>
            <a:ext cx="4078800" cy="1594282"/>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Domenica di Pasqua</a:t>
            </a:r>
            <a:endParaRPr/>
          </a:p>
        </p:txBody>
      </p:sp>
      <p:pic>
        <p:nvPicPr>
          <p:cNvPr descr="Immagine che contiene testo, persona, interni, folla&#10;&#10;Descrizione generata automaticamente" id="175" name="Google Shape;175;p10"/>
          <p:cNvPicPr preferRelativeResize="0"/>
          <p:nvPr/>
        </p:nvPicPr>
        <p:blipFill rotWithShape="1">
          <a:blip r:embed="rId3">
            <a:alphaModFix/>
          </a:blip>
          <a:srcRect b="17500" l="0" r="-1" t="0"/>
          <a:stretch/>
        </p:blipFill>
        <p:spPr>
          <a:xfrm>
            <a:off x="717006" y="540000"/>
            <a:ext cx="5778000" cy="5778000"/>
          </a:xfrm>
          <a:custGeom>
            <a:rect b="b" l="l" r="r" t="t"/>
            <a:pathLst>
              <a:path extrusionOk="0" h="5778000" w="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a:noFill/>
          <a:ln>
            <a:noFill/>
          </a:ln>
        </p:spPr>
      </p:pic>
      <p:cxnSp>
        <p:nvCxnSpPr>
          <p:cNvPr id="176" name="Google Shape;176;p10"/>
          <p:cNvCxnSpPr/>
          <p:nvPr/>
        </p:nvCxnSpPr>
        <p:spPr>
          <a:xfrm>
            <a:off x="8881769" y="2428148"/>
            <a:ext cx="540000" cy="0"/>
          </a:xfrm>
          <a:prstGeom prst="straightConnector1">
            <a:avLst/>
          </a:prstGeom>
          <a:noFill/>
          <a:ln cap="flat" cmpd="sng" w="12700">
            <a:solidFill>
              <a:srgbClr val="FFFFFF"/>
            </a:solidFill>
            <a:prstDash val="solid"/>
            <a:round/>
            <a:headEnd len="sm" w="sm" type="none"/>
            <a:tailEnd len="sm" w="sm" type="none"/>
          </a:ln>
        </p:spPr>
      </p:cxnSp>
      <p:sp>
        <p:nvSpPr>
          <p:cNvPr id="177" name="Google Shape;177;p10"/>
          <p:cNvSpPr txBox="1"/>
          <p:nvPr>
            <p:ph idx="1" type="body"/>
          </p:nvPr>
        </p:nvSpPr>
        <p:spPr>
          <a:xfrm>
            <a:off x="7112369" y="2877018"/>
            <a:ext cx="4078800" cy="2901482"/>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SzPts val="1400"/>
              <a:buNone/>
            </a:pPr>
            <a:r>
              <a:rPr lang="en-US" sz="1400"/>
              <a:t>La Domenica di Pasqua è la celebrazione della resurrezione di Cristo ed è il massimo punto dell’Ottava di Pasqua, dedicata alla festa dei credenti e alla vittoria di Gesù Cristo sulla morte. I riti religiosi della Domenica di Pasqua prevedono le celebrazioni della risurrezione nel corso della messa.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1" name="Shape 181"/>
        <p:cNvGrpSpPr/>
        <p:nvPr/>
      </p:nvGrpSpPr>
      <p:grpSpPr>
        <a:xfrm>
          <a:off x="0" y="0"/>
          <a:ext cx="0" cy="0"/>
          <a:chOff x="0" y="0"/>
          <a:chExt cx="0" cy="0"/>
        </a:xfrm>
      </p:grpSpPr>
      <p:sp>
        <p:nvSpPr>
          <p:cNvPr id="182" name="Google Shape;182;p1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83" name="Google Shape;183;p11"/>
          <p:cNvSpPr txBox="1"/>
          <p:nvPr>
            <p:ph type="title"/>
          </p:nvPr>
        </p:nvSpPr>
        <p:spPr>
          <a:xfrm>
            <a:off x="990000" y="945926"/>
            <a:ext cx="3531600" cy="181588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Sorts Mill Goudy"/>
              <a:buNone/>
            </a:pPr>
            <a:r>
              <a:rPr lang="en-US"/>
              <a:t>Accenno alla storia</a:t>
            </a:r>
            <a:endParaRPr/>
          </a:p>
        </p:txBody>
      </p:sp>
      <p:pic>
        <p:nvPicPr>
          <p:cNvPr descr="Immagine che contiene testo, parete, arredamento, altare&#10;&#10;Descrizione generata automaticamente" id="184" name="Google Shape;184;p11"/>
          <p:cNvPicPr preferRelativeResize="0"/>
          <p:nvPr/>
        </p:nvPicPr>
        <p:blipFill rotWithShape="1">
          <a:blip r:embed="rId3">
            <a:alphaModFix/>
          </a:blip>
          <a:srcRect b="-1" l="4171" r="6528" t="0"/>
          <a:stretch/>
        </p:blipFill>
        <p:spPr>
          <a:xfrm>
            <a:off x="990000" y="2761808"/>
            <a:ext cx="4308775" cy="3007166"/>
          </a:xfrm>
          <a:prstGeom prst="rect">
            <a:avLst/>
          </a:prstGeom>
          <a:noFill/>
          <a:ln>
            <a:noFill/>
          </a:ln>
        </p:spPr>
      </p:pic>
      <p:sp>
        <p:nvSpPr>
          <p:cNvPr id="185" name="Google Shape;185;p11"/>
          <p:cNvSpPr txBox="1"/>
          <p:nvPr>
            <p:ph idx="1" type="body"/>
          </p:nvPr>
        </p:nvSpPr>
        <p:spPr>
          <a:xfrm>
            <a:off x="5632174" y="935999"/>
            <a:ext cx="5479826" cy="4832975"/>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1800"/>
              <a:buNone/>
            </a:pPr>
            <a:r>
              <a:rPr lang="en-US" sz="1800">
                <a:latin typeface="Calibri"/>
                <a:ea typeface="Calibri"/>
                <a:cs typeface="Calibri"/>
                <a:sym typeface="Calibri"/>
              </a:rPr>
              <a:t>Furono introdotti a Taranto dal patrizio tarantino don Diego Calò, il quale nel 1703, commissionò a Napoli le statue di Gesù morto e dell'Addolorata. </a:t>
            </a:r>
            <a:endParaRPr/>
          </a:p>
          <a:p>
            <a:pPr indent="0" lvl="0" marL="0" rtl="0" algn="l">
              <a:lnSpc>
                <a:spcPct val="150000"/>
              </a:lnSpc>
              <a:spcBef>
                <a:spcPts val="1000"/>
              </a:spcBef>
              <a:spcAft>
                <a:spcPts val="0"/>
              </a:spcAft>
              <a:buSzPts val="1800"/>
              <a:buNone/>
            </a:pPr>
            <a:r>
              <a:rPr lang="en-US" sz="1800">
                <a:latin typeface="Calibri"/>
                <a:ea typeface="Calibri"/>
                <a:cs typeface="Calibri"/>
                <a:sym typeface="Calibri"/>
              </a:rPr>
              <a:t>Durante il periodo illuminista nel 1765 il patrizio tarantino Francesco Antonio Calò, erede e custode della tradizione della processione dei Misteri del Venerdì Santo.</a:t>
            </a:r>
            <a:endParaRPr/>
          </a:p>
          <a:p>
            <a:pPr indent="0" lvl="0" marL="0" rtl="0" algn="l">
              <a:lnSpc>
                <a:spcPct val="150000"/>
              </a:lnSpc>
              <a:spcBef>
                <a:spcPts val="1000"/>
              </a:spcBef>
              <a:spcAft>
                <a:spcPts val="0"/>
              </a:spcAft>
              <a:buSzPts val="2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 name="Shape 189"/>
        <p:cNvGrpSpPr/>
        <p:nvPr/>
      </p:nvGrpSpPr>
      <p:grpSpPr>
        <a:xfrm>
          <a:off x="0" y="0"/>
          <a:ext cx="0" cy="0"/>
          <a:chOff x="0" y="0"/>
          <a:chExt cx="0" cy="0"/>
        </a:xfrm>
      </p:grpSpPr>
      <p:sp>
        <p:nvSpPr>
          <p:cNvPr id="190" name="Google Shape;190;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1" name="Google Shape;191;p12"/>
          <p:cNvSpPr txBox="1"/>
          <p:nvPr>
            <p:ph type="title"/>
          </p:nvPr>
        </p:nvSpPr>
        <p:spPr>
          <a:xfrm>
            <a:off x="540987" y="769393"/>
            <a:ext cx="3669387" cy="7156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Quando si svolge</a:t>
            </a:r>
            <a:endParaRPr/>
          </a:p>
        </p:txBody>
      </p:sp>
      <p:sp>
        <p:nvSpPr>
          <p:cNvPr id="192" name="Google Shape;192;p12"/>
          <p:cNvSpPr txBox="1"/>
          <p:nvPr>
            <p:ph idx="1" type="body"/>
          </p:nvPr>
        </p:nvSpPr>
        <p:spPr>
          <a:xfrm>
            <a:off x="989999" y="1485012"/>
            <a:ext cx="4485767" cy="472440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800"/>
              <a:buNone/>
            </a:pPr>
            <a:r>
              <a:rPr lang="en-US" sz="1800">
                <a:latin typeface="Calibri"/>
                <a:ea typeface="Calibri"/>
                <a:cs typeface="Calibri"/>
                <a:sym typeface="Calibri"/>
              </a:rPr>
              <a:t>Alla mezzanotte tra il Giovedì e il Venerdì Santo, ha inizio il Pellegrinaggio della B.V. Addolorata. </a:t>
            </a:r>
            <a:endParaRPr/>
          </a:p>
          <a:p>
            <a:pPr indent="0" lvl="0" marL="0" rtl="0" algn="l">
              <a:lnSpc>
                <a:spcPct val="150000"/>
              </a:lnSpc>
              <a:spcBef>
                <a:spcPts val="1000"/>
              </a:spcBef>
              <a:spcAft>
                <a:spcPts val="0"/>
              </a:spcAft>
              <a:buSzPts val="1800"/>
              <a:buNone/>
            </a:pPr>
            <a:r>
              <a:rPr lang="en-US" sz="1800">
                <a:latin typeface="Calibri"/>
                <a:ea typeface="Calibri"/>
                <a:cs typeface="Calibri"/>
                <a:sym typeface="Calibri"/>
              </a:rPr>
              <a:t>La statua della Vergine è portata in processione dalla Confraternita di Maria SS. Addolorata e San Domenico. </a:t>
            </a:r>
            <a:endParaRPr/>
          </a:p>
          <a:p>
            <a:pPr indent="0" lvl="0" marL="0" rtl="0" algn="l">
              <a:lnSpc>
                <a:spcPct val="150000"/>
              </a:lnSpc>
              <a:spcBef>
                <a:spcPts val="1000"/>
              </a:spcBef>
              <a:spcAft>
                <a:spcPts val="0"/>
              </a:spcAft>
              <a:buSzPts val="1800"/>
              <a:buNone/>
            </a:pPr>
            <a:r>
              <a:rPr lang="en-US" sz="1800">
                <a:latin typeface="Calibri"/>
                <a:ea typeface="Calibri"/>
                <a:cs typeface="Calibri"/>
                <a:sym typeface="Calibri"/>
              </a:rPr>
              <a:t>Il corteo religioso parte dalla Chiesa di San Domenico in città vecchia e raggiunge alle prime luci dell'alba la città nuova. La durata complessiva di questa processione è di 14 ore.</a:t>
            </a:r>
            <a:endParaRPr/>
          </a:p>
        </p:txBody>
      </p:sp>
      <p:pic>
        <p:nvPicPr>
          <p:cNvPr id="193" name="Google Shape;193;p12"/>
          <p:cNvPicPr preferRelativeResize="0"/>
          <p:nvPr/>
        </p:nvPicPr>
        <p:blipFill rotWithShape="1">
          <a:blip r:embed="rId3">
            <a:alphaModFix/>
          </a:blip>
          <a:srcRect b="0" l="16414" r="16414" t="0"/>
          <a:stretch/>
        </p:blipFill>
        <p:spPr>
          <a:xfrm>
            <a:off x="6251944" y="691117"/>
            <a:ext cx="5158064" cy="56241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7" name="Shape 197"/>
        <p:cNvGrpSpPr/>
        <p:nvPr/>
      </p:nvGrpSpPr>
      <p:grpSpPr>
        <a:xfrm>
          <a:off x="0" y="0"/>
          <a:ext cx="0" cy="0"/>
          <a:chOff x="0" y="0"/>
          <a:chExt cx="0" cy="0"/>
        </a:xfrm>
      </p:grpSpPr>
      <p:sp>
        <p:nvSpPr>
          <p:cNvPr id="198" name="Google Shape;198;p1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9" name="Google Shape;199;p13"/>
          <p:cNvSpPr txBox="1"/>
          <p:nvPr>
            <p:ph type="title"/>
          </p:nvPr>
        </p:nvSpPr>
        <p:spPr>
          <a:xfrm>
            <a:off x="5878992" y="579105"/>
            <a:ext cx="4078800" cy="145300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I Perdoni</a:t>
            </a:r>
            <a:endParaRPr/>
          </a:p>
        </p:txBody>
      </p:sp>
      <p:sp>
        <p:nvSpPr>
          <p:cNvPr id="200" name="Google Shape;200;p13"/>
          <p:cNvSpPr/>
          <p:nvPr/>
        </p:nvSpPr>
        <p:spPr>
          <a:xfrm>
            <a:off x="0" y="0"/>
            <a:ext cx="6096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Immagine che contiene esterni&#10;&#10;Descrizione generata automaticamente" id="201" name="Google Shape;201;p13"/>
          <p:cNvPicPr preferRelativeResize="0"/>
          <p:nvPr/>
        </p:nvPicPr>
        <p:blipFill rotWithShape="1">
          <a:blip r:embed="rId3">
            <a:alphaModFix/>
          </a:blip>
          <a:srcRect b="0" l="0" r="0" t="0"/>
          <a:stretch/>
        </p:blipFill>
        <p:spPr>
          <a:xfrm>
            <a:off x="540000" y="1758593"/>
            <a:ext cx="5153514" cy="3440728"/>
          </a:xfrm>
          <a:prstGeom prst="rect">
            <a:avLst/>
          </a:prstGeom>
          <a:noFill/>
          <a:ln>
            <a:noFill/>
          </a:ln>
        </p:spPr>
      </p:pic>
      <p:cxnSp>
        <p:nvCxnSpPr>
          <p:cNvPr id="202" name="Google Shape;202;p13"/>
          <p:cNvCxnSpPr/>
          <p:nvPr/>
        </p:nvCxnSpPr>
        <p:spPr>
          <a:xfrm>
            <a:off x="8881769" y="2428148"/>
            <a:ext cx="540000" cy="0"/>
          </a:xfrm>
          <a:prstGeom prst="straightConnector1">
            <a:avLst/>
          </a:prstGeom>
          <a:noFill/>
          <a:ln cap="flat" cmpd="sng" w="12700">
            <a:solidFill>
              <a:srgbClr val="FFFFFF"/>
            </a:solidFill>
            <a:prstDash val="solid"/>
            <a:round/>
            <a:headEnd len="sm" w="sm" type="none"/>
            <a:tailEnd len="sm" w="sm" type="none"/>
          </a:ln>
        </p:spPr>
      </p:cxnSp>
      <p:sp>
        <p:nvSpPr>
          <p:cNvPr id="203" name="Google Shape;203;p13"/>
          <p:cNvSpPr txBox="1"/>
          <p:nvPr>
            <p:ph idx="1" type="body"/>
          </p:nvPr>
        </p:nvSpPr>
        <p:spPr>
          <a:xfrm>
            <a:off x="7104600" y="2115879"/>
            <a:ext cx="4078800" cy="321375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50000"/>
              </a:lnSpc>
              <a:spcBef>
                <a:spcPts val="0"/>
              </a:spcBef>
              <a:spcAft>
                <a:spcPts val="0"/>
              </a:spcAft>
              <a:buSzPct val="100000"/>
              <a:buNone/>
            </a:pPr>
            <a:r>
              <a:rPr lang="en-US" sz="1800">
                <a:latin typeface="Calibri"/>
                <a:ea typeface="Calibri"/>
                <a:cs typeface="Calibri"/>
                <a:sym typeface="Calibri"/>
              </a:rPr>
              <a:t>I Perdoni (le Perdúne in dialetto tarantino) sono poste, coppie, di Confratelli del Carmine, che dalle ore 15:00 del Giovedì Santo escono ad intervalli dalla Chiesa di Maria Santissima del Monte Carmelo per effettuare un pellegrinaggio verso le Parrocchie del Borgo Antico e del Borgo Nuovo dove sono allestite gli Altari della Reposizione.</a:t>
            </a:r>
            <a:endParaRPr/>
          </a:p>
          <a:p>
            <a:pPr indent="-242525" lvl="0" marL="360000" rtl="0" algn="l">
              <a:lnSpc>
                <a:spcPct val="150000"/>
              </a:lnSpc>
              <a:spcBef>
                <a:spcPts val="1000"/>
              </a:spcBef>
              <a:spcAft>
                <a:spcPts val="0"/>
              </a:spcAft>
              <a:buSzPct val="1000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7" name="Shape 207"/>
        <p:cNvGrpSpPr/>
        <p:nvPr/>
      </p:nvGrpSpPr>
      <p:grpSpPr>
        <a:xfrm>
          <a:off x="0" y="0"/>
          <a:ext cx="0" cy="0"/>
          <a:chOff x="0" y="0"/>
          <a:chExt cx="0" cy="0"/>
        </a:xfrm>
      </p:grpSpPr>
      <p:sp>
        <p:nvSpPr>
          <p:cNvPr id="208" name="Google Shape;208;p1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09" name="Google Shape;209;p14"/>
          <p:cNvSpPr txBox="1"/>
          <p:nvPr>
            <p:ph type="title"/>
          </p:nvPr>
        </p:nvSpPr>
        <p:spPr>
          <a:xfrm>
            <a:off x="-74428" y="540033"/>
            <a:ext cx="4078800" cy="656117"/>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Le Confraternite</a:t>
            </a:r>
            <a:endParaRPr/>
          </a:p>
        </p:txBody>
      </p:sp>
      <p:sp>
        <p:nvSpPr>
          <p:cNvPr id="210" name="Google Shape;210;p14"/>
          <p:cNvSpPr txBox="1"/>
          <p:nvPr>
            <p:ph idx="1" type="body"/>
          </p:nvPr>
        </p:nvSpPr>
        <p:spPr>
          <a:xfrm>
            <a:off x="540987" y="1340875"/>
            <a:ext cx="5117218" cy="487917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2000"/>
              <a:buNone/>
            </a:pPr>
            <a:r>
              <a:rPr lang="en-US">
                <a:latin typeface="Calibri"/>
                <a:ea typeface="Calibri"/>
                <a:cs typeface="Calibri"/>
                <a:sym typeface="Calibri"/>
              </a:rPr>
              <a:t>Nella Domenica delle Palme, le due principali confraternite di Taranto organizzatrici dei suddetti Riti, quella di Maria Santissima Addolorata e san Domenico (sita nella chiesa di San Domenico Maggiore nel Borgo Antico) e quella di Maria Santissima del Carmine (sita nella omonima chiesa nel Borgo Umbertino). </a:t>
            </a:r>
            <a:endParaRPr/>
          </a:p>
        </p:txBody>
      </p:sp>
      <p:pic>
        <p:nvPicPr>
          <p:cNvPr descr="Immagine che contiene edificio, esterni&#10;&#10;Descrizione generata automaticamente" id="211" name="Google Shape;211;p14"/>
          <p:cNvPicPr preferRelativeResize="0"/>
          <p:nvPr/>
        </p:nvPicPr>
        <p:blipFill rotWithShape="1">
          <a:blip r:embed="rId3">
            <a:alphaModFix/>
          </a:blip>
          <a:srcRect b="0" l="13887" r="12291" t="0"/>
          <a:stretch/>
        </p:blipFill>
        <p:spPr>
          <a:xfrm>
            <a:off x="6096001" y="540033"/>
            <a:ext cx="5555012" cy="57752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sp>
        <p:nvSpPr>
          <p:cNvPr id="216" name="Google Shape;216;p1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Immagine che contiene persona, ballerino&#10;&#10;Descrizione generata automaticamente" id="217" name="Google Shape;217;p15"/>
          <p:cNvPicPr preferRelativeResize="0"/>
          <p:nvPr/>
        </p:nvPicPr>
        <p:blipFill rotWithShape="1">
          <a:blip r:embed="rId3">
            <a:alphaModFix/>
          </a:blip>
          <a:srcRect b="0" l="20292" r="12871" t="0"/>
          <a:stretch/>
        </p:blipFill>
        <p:spPr>
          <a:xfrm>
            <a:off x="20" y="10"/>
            <a:ext cx="6111518" cy="6857990"/>
          </a:xfrm>
          <a:prstGeom prst="rect">
            <a:avLst/>
          </a:prstGeom>
          <a:noFill/>
          <a:ln>
            <a:noFill/>
          </a:ln>
        </p:spPr>
      </p:pic>
      <p:cxnSp>
        <p:nvCxnSpPr>
          <p:cNvPr id="218" name="Google Shape;218;p15"/>
          <p:cNvCxnSpPr/>
          <p:nvPr/>
        </p:nvCxnSpPr>
        <p:spPr>
          <a:xfrm>
            <a:off x="8881769" y="2428148"/>
            <a:ext cx="540000" cy="0"/>
          </a:xfrm>
          <a:prstGeom prst="straightConnector1">
            <a:avLst/>
          </a:prstGeom>
          <a:noFill/>
          <a:ln cap="flat" cmpd="sng" w="12700">
            <a:solidFill>
              <a:srgbClr val="FFFFFF"/>
            </a:solidFill>
            <a:prstDash val="solid"/>
            <a:round/>
            <a:headEnd len="sm" w="sm" type="none"/>
            <a:tailEnd len="sm" w="sm" type="none"/>
          </a:ln>
        </p:spPr>
      </p:cxnSp>
      <p:sp>
        <p:nvSpPr>
          <p:cNvPr id="219" name="Google Shape;219;p15"/>
          <p:cNvSpPr txBox="1"/>
          <p:nvPr>
            <p:ph idx="1" type="body"/>
          </p:nvPr>
        </p:nvSpPr>
        <p:spPr>
          <a:xfrm>
            <a:off x="6932429" y="1367902"/>
            <a:ext cx="4784650" cy="4947838"/>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SzPts val="2000"/>
              <a:buNone/>
            </a:pPr>
            <a:r>
              <a:rPr lang="en-US">
                <a:latin typeface="Calibri"/>
                <a:ea typeface="Calibri"/>
                <a:cs typeface="Calibri"/>
                <a:sym typeface="Calibri"/>
              </a:rPr>
              <a:t>Le confraternite convocano in assemblea straordinaria i propri iscritti in regola con l'amministrazione e che non siano incorsi in sanzioni disciplinari, ed effettuano le "gare" per aggiudicarsi l'onore di partecipare alle due processioni, il pellegrinaggio dell'Addolorata e la processione dei Sacri Misteri.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 name="Shape 223"/>
        <p:cNvGrpSpPr/>
        <p:nvPr/>
      </p:nvGrpSpPr>
      <p:grpSpPr>
        <a:xfrm>
          <a:off x="0" y="0"/>
          <a:ext cx="0" cy="0"/>
          <a:chOff x="0" y="0"/>
          <a:chExt cx="0" cy="0"/>
        </a:xfrm>
      </p:grpSpPr>
      <p:sp>
        <p:nvSpPr>
          <p:cNvPr id="224" name="Google Shape;224;p1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25" name="Google Shape;225;p16"/>
          <p:cNvSpPr txBox="1"/>
          <p:nvPr>
            <p:ph type="title"/>
          </p:nvPr>
        </p:nvSpPr>
        <p:spPr>
          <a:xfrm>
            <a:off x="-1213850" y="386616"/>
            <a:ext cx="6328800" cy="1112836"/>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La Processione</a:t>
            </a:r>
            <a:endParaRPr/>
          </a:p>
        </p:txBody>
      </p:sp>
      <p:sp>
        <p:nvSpPr>
          <p:cNvPr id="226" name="Google Shape;226;p16"/>
          <p:cNvSpPr txBox="1"/>
          <p:nvPr>
            <p:ph idx="1" type="body"/>
          </p:nvPr>
        </p:nvSpPr>
        <p:spPr>
          <a:xfrm>
            <a:off x="702365" y="1696278"/>
            <a:ext cx="6615835" cy="4621722"/>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SzPts val="1800"/>
              <a:buNone/>
            </a:pPr>
            <a:r>
              <a:rPr b="0" i="0" lang="en-US" sz="1800">
                <a:latin typeface="Roboto Condensed"/>
                <a:ea typeface="Roboto Condensed"/>
                <a:cs typeface="Roboto Condensed"/>
                <a:sym typeface="Roboto Condensed"/>
              </a:rPr>
              <a:t>La processione è composta dalla Troccola, lo strumento che apre la processione, le Pèsare che rappresentano le pietre scagliate contro Gesù Cristo, la Croce dei Misteri, la Terza Croce, la Seconda Croce, la Prima Croce, il Trono, ed infine la statua di la Santissima Vergine Addolorata, portata dalla Confraternita del SS. Maria Addolorata e San Domenico. </a:t>
            </a:r>
            <a:endParaRPr/>
          </a:p>
          <a:p>
            <a:pPr indent="0" lvl="0" marL="0" rtl="0" algn="l">
              <a:lnSpc>
                <a:spcPct val="140000"/>
              </a:lnSpc>
              <a:spcBef>
                <a:spcPts val="1000"/>
              </a:spcBef>
              <a:spcAft>
                <a:spcPts val="0"/>
              </a:spcAft>
              <a:buSzPts val="1800"/>
              <a:buNone/>
            </a:pPr>
            <a:r>
              <a:rPr b="0" i="0" lang="en-US" sz="1800">
                <a:latin typeface="Roboto Condensed"/>
                <a:ea typeface="Roboto Condensed"/>
                <a:cs typeface="Roboto Condensed"/>
                <a:sym typeface="Roboto Condensed"/>
              </a:rPr>
              <a:t>Accompagnano il corteo due bande musicali che suonano le marce funebri. Vi sono inoltre quattro coppie davanti ai Crociferi e altre due davanti al Trono oltre a due persone munite di mazza incaricate di tenere in ordine il corteo e di sostituire il fratello in caso di necessità.</a:t>
            </a:r>
            <a:endParaRPr sz="1800"/>
          </a:p>
        </p:txBody>
      </p:sp>
      <p:pic>
        <p:nvPicPr>
          <p:cNvPr descr="Immagine che contiene persona, folla&#10;&#10;Descrizione generata automaticamente" id="227" name="Google Shape;227;p16"/>
          <p:cNvPicPr preferRelativeResize="0"/>
          <p:nvPr/>
        </p:nvPicPr>
        <p:blipFill rotWithShape="1">
          <a:blip r:embed="rId3">
            <a:alphaModFix/>
          </a:blip>
          <a:srcRect b="-2" l="30535" r="24583" t="0"/>
          <a:stretch/>
        </p:blipFill>
        <p:spPr>
          <a:xfrm>
            <a:off x="7540487" y="540000"/>
            <a:ext cx="4110525" cy="577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1" name="Shape 111"/>
        <p:cNvGrpSpPr/>
        <p:nvPr/>
      </p:nvGrpSpPr>
      <p:grpSpPr>
        <a:xfrm>
          <a:off x="0" y="0"/>
          <a:ext cx="0" cy="0"/>
          <a:chOff x="0" y="0"/>
          <a:chExt cx="0" cy="0"/>
        </a:xfrm>
      </p:grpSpPr>
      <p:sp>
        <p:nvSpPr>
          <p:cNvPr id="112" name="Google Shape;112;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3" name="Google Shape;113;p2"/>
          <p:cNvSpPr txBox="1"/>
          <p:nvPr>
            <p:ph type="title"/>
          </p:nvPr>
        </p:nvSpPr>
        <p:spPr>
          <a:xfrm>
            <a:off x="3521791" y="514390"/>
            <a:ext cx="6317998" cy="112043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La Domenica delle Palme</a:t>
            </a:r>
            <a:endParaRPr/>
          </a:p>
        </p:txBody>
      </p:sp>
      <p:pic>
        <p:nvPicPr>
          <p:cNvPr descr="Immagine che contiene testo, persona, gruppo, persone&#10;&#10;Descrizione generata automaticamente" id="114" name="Google Shape;114;p2"/>
          <p:cNvPicPr preferRelativeResize="0"/>
          <p:nvPr/>
        </p:nvPicPr>
        <p:blipFill rotWithShape="1">
          <a:blip r:embed="rId3">
            <a:alphaModFix/>
          </a:blip>
          <a:srcRect b="0" l="26652" r="35879" t="0"/>
          <a:stretch/>
        </p:blipFill>
        <p:spPr>
          <a:xfrm>
            <a:off x="20" y="10"/>
            <a:ext cx="3863955" cy="6857989"/>
          </a:xfrm>
          <a:prstGeom prst="rect">
            <a:avLst/>
          </a:prstGeom>
          <a:noFill/>
          <a:ln>
            <a:noFill/>
          </a:ln>
        </p:spPr>
      </p:pic>
      <p:cxnSp>
        <p:nvCxnSpPr>
          <p:cNvPr id="115" name="Google Shape;115;p2"/>
          <p:cNvCxnSpPr/>
          <p:nvPr/>
        </p:nvCxnSpPr>
        <p:spPr>
          <a:xfrm>
            <a:off x="7757986" y="1964598"/>
            <a:ext cx="540000" cy="0"/>
          </a:xfrm>
          <a:prstGeom prst="straightConnector1">
            <a:avLst/>
          </a:prstGeom>
          <a:noFill/>
          <a:ln cap="flat" cmpd="sng" w="12700">
            <a:solidFill>
              <a:srgbClr val="FFFFFF"/>
            </a:solidFill>
            <a:prstDash val="solid"/>
            <a:round/>
            <a:headEnd len="sm" w="sm" type="none"/>
            <a:tailEnd len="sm" w="sm" type="none"/>
          </a:ln>
        </p:spPr>
      </p:cxnSp>
      <p:sp>
        <p:nvSpPr>
          <p:cNvPr id="116" name="Google Shape;116;p2"/>
          <p:cNvSpPr txBox="1"/>
          <p:nvPr>
            <p:ph idx="1" type="body"/>
          </p:nvPr>
        </p:nvSpPr>
        <p:spPr>
          <a:xfrm>
            <a:off x="4572000" y="1964597"/>
            <a:ext cx="6039294" cy="4379013"/>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SzPts val="2000"/>
              <a:buNone/>
            </a:pPr>
            <a:r>
              <a:rPr lang="en-US"/>
              <a:t>La Domenica delle Palme segna l’inizio della Settimana Santa, che si sovrappone alla Quaresima. </a:t>
            </a:r>
            <a:endParaRPr/>
          </a:p>
          <a:p>
            <a:pPr indent="0" lvl="0" marL="0" rtl="0" algn="l">
              <a:lnSpc>
                <a:spcPct val="140000"/>
              </a:lnSpc>
              <a:spcBef>
                <a:spcPts val="1000"/>
              </a:spcBef>
              <a:spcAft>
                <a:spcPts val="0"/>
              </a:spcAft>
              <a:buSzPts val="2000"/>
              <a:buNone/>
            </a:pPr>
            <a:r>
              <a:rPr lang="en-US"/>
              <a:t>Solo con la celebrazione dell’ora nona del Giovedì Santo la Quaresima sarà finita e si entrerà a tutti gli effetti nel Triduo pasquale, memoriale della Passione, Morte e Risurrezione di Cristo.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0" name="Shape 120"/>
        <p:cNvGrpSpPr/>
        <p:nvPr/>
      </p:nvGrpSpPr>
      <p:grpSpPr>
        <a:xfrm>
          <a:off x="0" y="0"/>
          <a:ext cx="0" cy="0"/>
          <a:chOff x="0" y="0"/>
          <a:chExt cx="0" cy="0"/>
        </a:xfrm>
      </p:grpSpPr>
      <p:sp>
        <p:nvSpPr>
          <p:cNvPr id="121" name="Google Shape;121;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2" name="Google Shape;122;p3"/>
          <p:cNvSpPr txBox="1"/>
          <p:nvPr>
            <p:ph idx="1" type="body"/>
          </p:nvPr>
        </p:nvSpPr>
        <p:spPr>
          <a:xfrm>
            <a:off x="834886" y="1152939"/>
            <a:ext cx="4534555" cy="460990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40000"/>
              </a:lnSpc>
              <a:spcBef>
                <a:spcPts val="0"/>
              </a:spcBef>
              <a:spcAft>
                <a:spcPts val="0"/>
              </a:spcAft>
              <a:buSzPts val="2000"/>
              <a:buNone/>
            </a:pPr>
            <a:r>
              <a:rPr lang="en-US"/>
              <a:t>L’ingresso di Gesù a Gerusalemme che dà origine alla tradizione della Festa delle palme è descritto in tutti i quattro vangeli canonici, Gesù entra nella città santa di Gerusalemme per festeggiare la Pasqua. </a:t>
            </a:r>
            <a:endParaRPr/>
          </a:p>
          <a:p>
            <a:pPr indent="0" lvl="0" marL="0" rtl="0" algn="l">
              <a:lnSpc>
                <a:spcPct val="140000"/>
              </a:lnSpc>
              <a:spcBef>
                <a:spcPts val="1000"/>
              </a:spcBef>
              <a:spcAft>
                <a:spcPts val="0"/>
              </a:spcAft>
              <a:buSzPts val="2000"/>
              <a:buNone/>
            </a:pPr>
            <a:r>
              <a:rPr lang="en-US"/>
              <a:t>È a cavallo di un asinello, attorniato dai discepoli e scortato da una folla festante che agita rami di palma e ulivo.</a:t>
            </a:r>
            <a:endParaRPr/>
          </a:p>
          <a:p>
            <a:pPr indent="-258400" lvl="0" marL="360000" rtl="0" algn="l">
              <a:lnSpc>
                <a:spcPct val="140000"/>
              </a:lnSpc>
              <a:spcBef>
                <a:spcPts val="1000"/>
              </a:spcBef>
              <a:spcAft>
                <a:spcPts val="0"/>
              </a:spcAft>
              <a:buSzPts val="1600"/>
              <a:buNone/>
            </a:pPr>
            <a:r>
              <a:t/>
            </a:r>
            <a:endParaRPr sz="1600"/>
          </a:p>
        </p:txBody>
      </p:sp>
      <p:pic>
        <p:nvPicPr>
          <p:cNvPr descr="Immagine che contiene testo, vario, diverso, parecchi&#10;&#10;Descrizione generata automaticamente" id="123" name="Google Shape;123;p3"/>
          <p:cNvPicPr preferRelativeResize="0"/>
          <p:nvPr/>
        </p:nvPicPr>
        <p:blipFill rotWithShape="1">
          <a:blip r:embed="rId3">
            <a:alphaModFix/>
          </a:blip>
          <a:srcRect b="1" l="8702" r="884" t="0"/>
          <a:stretch/>
        </p:blipFill>
        <p:spPr>
          <a:xfrm>
            <a:off x="6096001" y="540033"/>
            <a:ext cx="5555012" cy="57752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4"/>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Sorts Mill Goudy"/>
              <a:buNone/>
            </a:pPr>
            <a:r>
              <a:rPr lang="en-US"/>
              <a:t>Lunedì Santo</a:t>
            </a:r>
            <a:endParaRPr/>
          </a:p>
        </p:txBody>
      </p:sp>
      <p:sp>
        <p:nvSpPr>
          <p:cNvPr id="129" name="Google Shape;129;p4"/>
          <p:cNvSpPr txBox="1"/>
          <p:nvPr>
            <p:ph idx="1" type="body"/>
          </p:nvPr>
        </p:nvSpPr>
        <p:spPr>
          <a:xfrm>
            <a:off x="989400" y="1685925"/>
            <a:ext cx="10213200" cy="4040191"/>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000"/>
              <a:buNone/>
            </a:pPr>
            <a:r>
              <a:rPr lang="en-US"/>
              <a:t>Dopo la Domenica delle Palme ecco che arriva il Lunedì Santo, il primo giorno della Settimana Santa, il giorno in cui si celebra l’amicizia, quando cioè si ricorda la giornata che Gesù trascorse a Betania in compagnia dei suoi tre grandi amici: Marta, Maria e Lazzaro. I riti religiosi del Lunedì Santo prevedono letture durante la Messa che ricordano il valore dell’amicizia per i cristiani.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Sorts Mill Goudy"/>
              <a:buNone/>
            </a:pPr>
            <a:r>
              <a:rPr lang="en-US"/>
              <a:t>Martedì Santo</a:t>
            </a:r>
            <a:endParaRPr/>
          </a:p>
        </p:txBody>
      </p:sp>
      <p:sp>
        <p:nvSpPr>
          <p:cNvPr id="135" name="Google Shape;135;p5"/>
          <p:cNvSpPr txBox="1"/>
          <p:nvPr>
            <p:ph idx="1" type="body"/>
          </p:nvPr>
        </p:nvSpPr>
        <p:spPr>
          <a:xfrm>
            <a:off x="989400" y="1685925"/>
            <a:ext cx="10213200" cy="4040191"/>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000"/>
              <a:buNone/>
            </a:pPr>
            <a:r>
              <a:rPr lang="en-US"/>
              <a:t>Il Martedì Santo è invece il giorno dello sdegno, momento della Settimana Santa in cui si ricorda lo sdegno di Gesù che scaccia i mercanti dal tempio, accusandoli di aver trasformato il tempio in un luogo dedito al denaro, abusando del loro potere per il proprio profitto personale. I riti religiosi del Martedì Santo prevedono letture durante la Messa che ricordano l’episodio evangelico.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9" name="Shape 139"/>
        <p:cNvGrpSpPr/>
        <p:nvPr/>
      </p:nvGrpSpPr>
      <p:grpSpPr>
        <a:xfrm>
          <a:off x="0" y="0"/>
          <a:ext cx="0" cy="0"/>
          <a:chOff x="0" y="0"/>
          <a:chExt cx="0" cy="0"/>
        </a:xfrm>
      </p:grpSpPr>
      <p:sp>
        <p:nvSpPr>
          <p:cNvPr id="140" name="Google Shape;140;p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41" name="Google Shape;141;p6"/>
          <p:cNvSpPr txBox="1"/>
          <p:nvPr>
            <p:ph type="title"/>
          </p:nvPr>
        </p:nvSpPr>
        <p:spPr>
          <a:xfrm>
            <a:off x="6495006" y="538811"/>
            <a:ext cx="4078800" cy="1231484"/>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Mercoledì Santo</a:t>
            </a:r>
            <a:endParaRPr/>
          </a:p>
        </p:txBody>
      </p:sp>
      <p:pic>
        <p:nvPicPr>
          <p:cNvPr descr="Immagine che contiene testo, persona, folla&#10;&#10;Descrizione generata automaticamente" id="142" name="Google Shape;142;p6"/>
          <p:cNvPicPr preferRelativeResize="0"/>
          <p:nvPr/>
        </p:nvPicPr>
        <p:blipFill rotWithShape="1">
          <a:blip r:embed="rId3">
            <a:alphaModFix/>
          </a:blip>
          <a:srcRect b="1" l="0" r="23000" t="0"/>
          <a:stretch/>
        </p:blipFill>
        <p:spPr>
          <a:xfrm>
            <a:off x="717006" y="540000"/>
            <a:ext cx="5778000" cy="5778000"/>
          </a:xfrm>
          <a:custGeom>
            <a:rect b="b" l="l" r="r" t="t"/>
            <a:pathLst>
              <a:path extrusionOk="0" h="5778000" w="5778000">
                <a:moveTo>
                  <a:pt x="2889000" y="0"/>
                </a:moveTo>
                <a:cubicBezTo>
                  <a:pt x="4484551" y="0"/>
                  <a:pt x="5778000" y="1293449"/>
                  <a:pt x="5778000" y="2889000"/>
                </a:cubicBezTo>
                <a:cubicBezTo>
                  <a:pt x="5778000" y="4484551"/>
                  <a:pt x="4484551" y="5778000"/>
                  <a:pt x="2889000" y="5778000"/>
                </a:cubicBezTo>
                <a:cubicBezTo>
                  <a:pt x="1293449" y="5778000"/>
                  <a:pt x="0" y="4484551"/>
                  <a:pt x="0" y="2889000"/>
                </a:cubicBezTo>
                <a:cubicBezTo>
                  <a:pt x="0" y="1293449"/>
                  <a:pt x="1293449" y="0"/>
                  <a:pt x="2889000" y="0"/>
                </a:cubicBezTo>
                <a:close/>
              </a:path>
            </a:pathLst>
          </a:custGeom>
          <a:noFill/>
          <a:ln>
            <a:noFill/>
          </a:ln>
        </p:spPr>
      </p:pic>
      <p:cxnSp>
        <p:nvCxnSpPr>
          <p:cNvPr id="143" name="Google Shape;143;p6"/>
          <p:cNvCxnSpPr/>
          <p:nvPr/>
        </p:nvCxnSpPr>
        <p:spPr>
          <a:xfrm>
            <a:off x="8881769" y="2428148"/>
            <a:ext cx="540000" cy="0"/>
          </a:xfrm>
          <a:prstGeom prst="straightConnector1">
            <a:avLst/>
          </a:prstGeom>
          <a:noFill/>
          <a:ln cap="flat" cmpd="sng" w="12700">
            <a:solidFill>
              <a:srgbClr val="FFFFFF"/>
            </a:solidFill>
            <a:prstDash val="solid"/>
            <a:round/>
            <a:headEnd len="sm" w="sm" type="none"/>
            <a:tailEnd len="sm" w="sm" type="none"/>
          </a:ln>
        </p:spPr>
      </p:cxnSp>
      <p:sp>
        <p:nvSpPr>
          <p:cNvPr id="144" name="Google Shape;144;p6"/>
          <p:cNvSpPr txBox="1"/>
          <p:nvPr>
            <p:ph idx="1" type="body"/>
          </p:nvPr>
        </p:nvSpPr>
        <p:spPr>
          <a:xfrm>
            <a:off x="7112369" y="1989579"/>
            <a:ext cx="4078800" cy="3788921"/>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40000"/>
              </a:lnSpc>
              <a:spcBef>
                <a:spcPts val="0"/>
              </a:spcBef>
              <a:spcAft>
                <a:spcPts val="0"/>
              </a:spcAft>
              <a:buSzPts val="1800"/>
              <a:buNone/>
            </a:pPr>
            <a:r>
              <a:rPr lang="en-US" sz="1800"/>
              <a:t>Il Mercoledì Santo è il giorno del tradimento, quando la Settimana Santa ricorda il tradimento di Giuda che tradì Gesù con un bacio per 30 denari. Dei primi tre giorni della Settimana Santa, il Mercoledì Santo è anche il giorno della tristezza proprio perché si ricorda il momento che segna l’inizio del periodo più buio.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8" name="Shape 148"/>
        <p:cNvGrpSpPr/>
        <p:nvPr/>
      </p:nvGrpSpPr>
      <p:grpSpPr>
        <a:xfrm>
          <a:off x="0" y="0"/>
          <a:ext cx="0" cy="0"/>
          <a:chOff x="0" y="0"/>
          <a:chExt cx="0" cy="0"/>
        </a:xfrm>
      </p:grpSpPr>
      <p:sp>
        <p:nvSpPr>
          <p:cNvPr id="149" name="Google Shape;149;p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50" name="Google Shape;150;p7"/>
          <p:cNvSpPr txBox="1"/>
          <p:nvPr>
            <p:ph type="title"/>
          </p:nvPr>
        </p:nvSpPr>
        <p:spPr>
          <a:xfrm>
            <a:off x="990000" y="540000"/>
            <a:ext cx="3528000" cy="23032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Giovedì Santo</a:t>
            </a:r>
            <a:endParaRPr/>
          </a:p>
        </p:txBody>
      </p:sp>
      <p:cxnSp>
        <p:nvCxnSpPr>
          <p:cNvPr id="151" name="Google Shape;151;p7"/>
          <p:cNvCxnSpPr/>
          <p:nvPr/>
        </p:nvCxnSpPr>
        <p:spPr>
          <a:xfrm rot="5400000">
            <a:off x="4714750" y="1691606"/>
            <a:ext cx="540000" cy="0"/>
          </a:xfrm>
          <a:prstGeom prst="straightConnector1">
            <a:avLst/>
          </a:prstGeom>
          <a:noFill/>
          <a:ln cap="flat" cmpd="sng" w="12700">
            <a:solidFill>
              <a:srgbClr val="FFFFFF"/>
            </a:solidFill>
            <a:prstDash val="solid"/>
            <a:round/>
            <a:headEnd len="sm" w="sm" type="none"/>
            <a:tailEnd len="sm" w="sm" type="none"/>
          </a:ln>
        </p:spPr>
      </p:cxnSp>
      <p:sp>
        <p:nvSpPr>
          <p:cNvPr id="152" name="Google Shape;152;p7"/>
          <p:cNvSpPr txBox="1"/>
          <p:nvPr>
            <p:ph idx="1" type="body"/>
          </p:nvPr>
        </p:nvSpPr>
        <p:spPr>
          <a:xfrm>
            <a:off x="5231224" y="212651"/>
            <a:ext cx="6419788" cy="3051544"/>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l">
              <a:lnSpc>
                <a:spcPct val="140000"/>
              </a:lnSpc>
              <a:spcBef>
                <a:spcPts val="0"/>
              </a:spcBef>
              <a:spcAft>
                <a:spcPts val="0"/>
              </a:spcAft>
              <a:buSzPct val="100000"/>
              <a:buNone/>
            </a:pPr>
            <a:r>
              <a:rPr lang="en-US" sz="1400"/>
              <a:t>Il Giovedì Santo è il giorno dell’Ultima Cena ed è diviso in due momenti, con diversi riti religiosi a scandire la giornata. Nella mattina del Giovedì Santo non viene celebra l’eucarestia nelle parrocchie, perché viene celebrata un’unica Messa (detta Messa del Crisma). In quel momento si celebra la consacrazione degli oli santi e i presbiteri rinnovano l’ordine sacro. Il pomeriggio del Giovedì Santo è l’inizio del Triduo Pasquale, ossia il ciclo di preghiere e riti religiosi di tre giorni centrali della Pasqua e della Settimana Santa, con la celebrazione della passione, morte e resurrezione e tutti i riti religiosi a essi collegati. Al termine della messa, si velano le croci, le campane vengono messe silenti e gli altari vengono spogliati dagli ornamenti.</a:t>
            </a:r>
            <a:endParaRPr/>
          </a:p>
        </p:txBody>
      </p:sp>
      <p:pic>
        <p:nvPicPr>
          <p:cNvPr descr="Immagine che contiene persona, interni, gruppo, persone&#10;&#10;Descrizione generata automaticamente" id="153" name="Google Shape;153;p7"/>
          <p:cNvPicPr preferRelativeResize="0"/>
          <p:nvPr/>
        </p:nvPicPr>
        <p:blipFill rotWithShape="1">
          <a:blip r:embed="rId3">
            <a:alphaModFix/>
          </a:blip>
          <a:srcRect b="13213" l="0" r="0" t="27264"/>
          <a:stretch/>
        </p:blipFill>
        <p:spPr>
          <a:xfrm>
            <a:off x="20" y="3429000"/>
            <a:ext cx="12191977"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 name="Shape 157"/>
        <p:cNvGrpSpPr/>
        <p:nvPr/>
      </p:nvGrpSpPr>
      <p:grpSpPr>
        <a:xfrm>
          <a:off x="0" y="0"/>
          <a:ext cx="0" cy="0"/>
          <a:chOff x="0" y="0"/>
          <a:chExt cx="0" cy="0"/>
        </a:xfrm>
      </p:grpSpPr>
      <p:sp>
        <p:nvSpPr>
          <p:cNvPr id="158" name="Google Shape;158;p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59" name="Google Shape;159;p8"/>
          <p:cNvSpPr txBox="1"/>
          <p:nvPr>
            <p:ph type="title"/>
          </p:nvPr>
        </p:nvSpPr>
        <p:spPr>
          <a:xfrm>
            <a:off x="990000" y="395288"/>
            <a:ext cx="4078800" cy="1597753"/>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Sorts Mill Goudy"/>
              <a:buNone/>
            </a:pPr>
            <a:r>
              <a:rPr lang="en-US"/>
              <a:t>Venerdì Santo</a:t>
            </a:r>
            <a:endParaRPr/>
          </a:p>
        </p:txBody>
      </p:sp>
      <p:sp>
        <p:nvSpPr>
          <p:cNvPr id="160" name="Google Shape;160;p8"/>
          <p:cNvSpPr txBox="1"/>
          <p:nvPr>
            <p:ph idx="1" type="body"/>
          </p:nvPr>
        </p:nvSpPr>
        <p:spPr>
          <a:xfrm>
            <a:off x="839983" y="2158410"/>
            <a:ext cx="4421112" cy="430430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40000"/>
              </a:lnSpc>
              <a:spcBef>
                <a:spcPts val="0"/>
              </a:spcBef>
              <a:spcAft>
                <a:spcPts val="0"/>
              </a:spcAft>
              <a:buSzPct val="100000"/>
              <a:buNone/>
            </a:pPr>
            <a:r>
              <a:rPr lang="en-US" sz="1800"/>
              <a:t>Il Venerdì Santo è il giorno della morte di Gesù Cristo. È il giorno più doloroso della Settimana Santa, in quanto ricorda la Passione di Cristo e tutti i riti religiosi del Venerdì Santo sono dedicati a questo. Nella sera del Venerdì Santo, il rito religioso cattolico prevede anche la via Crucis, il ricordo cioè del percorso di Cristo verso la crocifissione sul monte Golgota. Durante il Venerdì Santo non si fanno altre consacrazioni e non si celebra altra messa.</a:t>
            </a:r>
            <a:endParaRPr/>
          </a:p>
        </p:txBody>
      </p:sp>
      <p:cxnSp>
        <p:nvCxnSpPr>
          <p:cNvPr id="161" name="Google Shape;161;p8"/>
          <p:cNvCxnSpPr/>
          <p:nvPr/>
        </p:nvCxnSpPr>
        <p:spPr>
          <a:xfrm>
            <a:off x="6096000" y="540033"/>
            <a:ext cx="0" cy="5778000"/>
          </a:xfrm>
          <a:prstGeom prst="straightConnector1">
            <a:avLst/>
          </a:prstGeom>
          <a:noFill/>
          <a:ln cap="flat" cmpd="sng" w="12700">
            <a:solidFill>
              <a:srgbClr val="FFFFFF"/>
            </a:solidFill>
            <a:prstDash val="solid"/>
            <a:round/>
            <a:headEnd len="sm" w="sm" type="none"/>
            <a:tailEnd len="sm" w="sm" type="none"/>
          </a:ln>
        </p:spPr>
      </p:cxnSp>
      <p:pic>
        <p:nvPicPr>
          <p:cNvPr descr="Immagine che contiene persona, esterni, persone, folla&#10;&#10;Descrizione generata automaticamente" id="162" name="Google Shape;162;p8"/>
          <p:cNvPicPr preferRelativeResize="0"/>
          <p:nvPr/>
        </p:nvPicPr>
        <p:blipFill rotWithShape="1">
          <a:blip r:embed="rId3">
            <a:alphaModFix/>
          </a:blip>
          <a:srcRect b="0" l="0" r="0" t="0"/>
          <a:stretch/>
        </p:blipFill>
        <p:spPr>
          <a:xfrm>
            <a:off x="6651127" y="1715212"/>
            <a:ext cx="4999885" cy="34249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9"/>
          <p:cNvSpPr txBox="1"/>
          <p:nvPr>
            <p:ph type="title"/>
          </p:nvPr>
        </p:nvSpPr>
        <p:spPr>
          <a:xfrm>
            <a:off x="989400" y="395289"/>
            <a:ext cx="10213200" cy="111283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Sorts Mill Goudy"/>
              <a:buNone/>
            </a:pPr>
            <a:r>
              <a:rPr lang="en-US"/>
              <a:t>Sabato Santo</a:t>
            </a:r>
            <a:endParaRPr/>
          </a:p>
        </p:txBody>
      </p:sp>
      <p:sp>
        <p:nvSpPr>
          <p:cNvPr id="168" name="Google Shape;168;p9"/>
          <p:cNvSpPr txBox="1"/>
          <p:nvPr>
            <p:ph idx="1" type="body"/>
          </p:nvPr>
        </p:nvSpPr>
        <p:spPr>
          <a:xfrm>
            <a:off x="989400" y="1685925"/>
            <a:ext cx="10213200" cy="4040191"/>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2000"/>
              <a:buNone/>
            </a:pPr>
            <a:r>
              <a:rPr lang="en-US"/>
              <a:t>Il Sabato Santo è il giorno del silenzio, unico giorno della Settimana Santa in cui non è prevista alcuna liturgia, non si celebrano messe e l’Eucaristia viene data solo a chi è in punto di morte. I riti religiosi del Sabato Santo iniziano al calare del giorno. La notte del Sabato Santo è il momento in cui la Settimana Santa inizia ad andare verso il suo apice con i riti religiosi della veglia pasquale in cui si celebra la resurrezione di Cristo.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rosty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2022-12-12T21:36:24Z</dcterms:created>
  <dc:creator>Marco Pernisco</dc:creator>
</cp:coreProperties>
</file>